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10"/>
  </p:notesMasterIdLst>
  <p:handoutMasterIdLst>
    <p:handoutMasterId r:id="rId11"/>
  </p:handoutMasterIdLst>
  <p:sldIdLst>
    <p:sldId id="259" r:id="rId5"/>
    <p:sldId id="289" r:id="rId6"/>
    <p:sldId id="272" r:id="rId7"/>
    <p:sldId id="288" r:id="rId8"/>
    <p:sldId id="270" r:id="rId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howGuides="1">
      <p:cViewPr varScale="1">
        <p:scale>
          <a:sx n="72" d="100"/>
          <a:sy n="72" d="100"/>
        </p:scale>
        <p:origin x="660" y="78"/>
      </p:cViewPr>
      <p:guideLst>
        <p:guide orient="horz" pos="1152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20"/>
    </p:cViewPr>
  </p:sorter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3/30/2021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3/30/2021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44AB447-BDFD-4FA4-9A82-52202F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56412" y="0"/>
            <a:ext cx="5294313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DFEC34-EAD1-470C-B1D7-476DAA0B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2" y="0"/>
            <a:ext cx="6858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F142A7-701F-6940-8E95-0D4830D764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83" y="521171"/>
            <a:ext cx="6201033" cy="5815657"/>
          </a:xfrm>
          <a:prstGeom prst="rect">
            <a:avLst/>
          </a:prstGeom>
        </p:spPr>
      </p:pic>
      <p:sp>
        <p:nvSpPr>
          <p:cNvPr id="6" name="Text Placeholder Subtitle 1">
            <a:extLst>
              <a:ext uri="{FF2B5EF4-FFF2-40B4-BE49-F238E27FC236}">
                <a16:creationId xmlns:a16="http://schemas.microsoft.com/office/drawing/2014/main" id="{5A1F9EF5-B88C-405C-9168-EDE6A7074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1752600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Subtitle 2">
            <a:extLst>
              <a:ext uri="{FF2B5EF4-FFF2-40B4-BE49-F238E27FC236}">
                <a16:creationId xmlns:a16="http://schemas.microsoft.com/office/drawing/2014/main" id="{D2282B87-09AC-4246-8C13-92CF9390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4813" y="4844142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A909A-2E72-4DBE-BD02-0B20CFB25B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811" y="2361521"/>
            <a:ext cx="3757613" cy="2481941"/>
          </a:xfrm>
        </p:spPr>
        <p:txBody>
          <a:bodyPr vert="horz" lIns="121899" tIns="60949" rIns="121899" bIns="60949" rtlCol="0" anchor="ctr">
            <a:normAutofit/>
          </a:bodyPr>
          <a:lstStyle>
            <a:lvl1pPr algn="ctr">
              <a:defRPr lang="en-US" sz="72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Tx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ircle Layout_altern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82605" y="99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2EB5EE-DDAA-D449-95BC-BCAFCC6E6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2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ircle Layout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94512" y="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506675-2304-3948-8A18-BB70E847D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4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layout">
    <p:bg>
      <p:bgPr>
        <a:blipFill dpi="0" rotWithShape="1">
          <a:blip r:embed="rId2">
            <a:alphaModFix amt="30000"/>
            <a:lum/>
          </a:blip>
          <a:srcRect/>
          <a:tile tx="203200" ty="2032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1" y="685800"/>
            <a:ext cx="8763002" cy="990600"/>
          </a:xfrm>
        </p:spPr>
        <p:txBody>
          <a:bodyPr anchor="t"/>
          <a:lstStyle>
            <a:lvl1pPr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A6A42-7A89-44E1-BBDF-14C2FD2245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2" y="1309974"/>
            <a:ext cx="1830164" cy="4648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1512DC-20C8-4928-B94E-9F191902C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828800"/>
            <a:ext cx="8763002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1" r:id="rId2"/>
    <p:sldLayoutId id="2147483702" r:id="rId3"/>
    <p:sldLayoutId id="2147483699" r:id="rId4"/>
    <p:sldLayoutId id="2147483700" r:id="rId5"/>
    <p:sldLayoutId id="21474836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1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pos="7247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31316"/>
            <a:ext cx="4248472" cy="65496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0" dirty="0">
                <a:solidFill>
                  <a:srgbClr val="363D49"/>
                </a:solidFill>
                <a:effectLst/>
                <a:latin typeface="Tahoma" panose="020B0604030504040204" pitchFamily="34" charset="0"/>
              </a:rPr>
              <a:t>Single Gateway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4300" y="1196752"/>
            <a:ext cx="8712968" cy="5174456"/>
          </a:xfrm>
        </p:spPr>
        <p:txBody>
          <a:bodyPr vert="horz" lIns="121899" tIns="60949" rIns="121899" bIns="60949" rtlCol="0" anchor="t">
            <a:normAutofit lnSpcReduction="10000"/>
          </a:bodyPr>
          <a:lstStyle/>
          <a:p>
            <a:pPr marL="426720" lvl="1" indent="0" algn="thaiDist">
              <a:buNone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Single Internet Gateway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เป็นโครงการของรัฐบาลไทยที่เพิ่งเห็นชอบโดยคณะรัฐมนตรี เมื่อวันที่ 27 สิงหาคม 2558 ซึ่งเป็นการเข้ามา “ควบคุม” ช่องทางการเชื่อมต่ออินเทอร์เน็ตระหว่างประเทศจากเดิมที่มีหลายช่องทางให้เหลือเพียงช่องทางเดียว โดยหัวใจสำคัญของ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Single Internet Gateway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ก็คือการรวมศูนย์อินเทอร์เน็ตทั้งหมดในประเทศให้ควบคุมได้ในจุดเดียว ไม่ใช่แยกกันหลายส่วนเหมือนปัจจุบัน ซึ่งทางรัฐบาลได้เขียนหลักการและเหตุผลของโครงการนี้ไว้ว่า “เพื่อใช้เป็นเครื่องมือควบคุมเว็บไซต์ที่ไม่เหมาะสมและการไหลเข้าของข้อมูลข่าวสารจากต่างประเทศผ่านทางอินเตอร์เน็ต"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20B0B-BCC1-4BED-BF4D-17691AE3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7" y="880598"/>
            <a:ext cx="4032448" cy="776064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Anonymous</a:t>
            </a:r>
          </a:p>
        </p:txBody>
      </p:sp>
      <p:pic>
        <p:nvPicPr>
          <p:cNvPr id="5" name="Graphic 4" descr="sketch of trophy on top of stack of books">
            <a:extLst>
              <a:ext uri="{FF2B5EF4-FFF2-40B4-BE49-F238E27FC236}">
                <a16:creationId xmlns:a16="http://schemas.microsoft.com/office/drawing/2014/main" id="{382A4C56-4887-E643-AA59-89B7118B8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9622" y="3962400"/>
            <a:ext cx="1531180" cy="20415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F25D8-462F-8B4A-8D99-662B5C3FF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0396" y="404664"/>
            <a:ext cx="5410200" cy="4343400"/>
          </a:xfrm>
        </p:spPr>
        <p:txBody>
          <a:bodyPr vert="horz" lIns="121899" tIns="60949" rIns="121899" bIns="60949" rtlCol="0" anchor="t">
            <a:normAutofit lnSpcReduction="10000"/>
          </a:bodyPr>
          <a:lstStyle/>
          <a:p>
            <a:pPr marL="0" indent="0" algn="thaiDist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แอนอนิมัส ( 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Anonymous) 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เป็นกลุ่มแฮกเกอร์ที่โด่งดังโดยการโจมตีโดยปฏิเสธการให้บริการต่อรัฐบาล, สถาบันของรัฐ, เจ้าหน้าที่รัฐบาลกลุ่มแอนอนิมัสก่อตั้งขึ้นเมื่อปี 2003 บนโฟร์แชน สมาชิกแอนอนิมัส (รู้จักกันในชื่อ "แอนอน") สามารถพรางตัวในที่สาธารณะโดยการใส่หน้ากากกาย ฟอกส์ อย่างไรก็ตาม มีบางคนอาจจะใช้หน้ากากอื่นพรางตนเอง</a:t>
            </a:r>
          </a:p>
          <a:p>
            <a:pPr marL="0" indent="0" algn="thaiDist">
              <a:buNone/>
            </a:pP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55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8E1B2A2-AB8D-A749-83BF-90273FBD4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701824"/>
            <a:ext cx="10270231" cy="11430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SINGLE GATEWAY AND ANONYMOUS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AE214-E264-47A3-8794-D18F3999F53F}"/>
              </a:ext>
            </a:extLst>
          </p:cNvPr>
          <p:cNvSpPr txBox="1"/>
          <p:nvPr/>
        </p:nvSpPr>
        <p:spPr>
          <a:xfrm>
            <a:off x="117748" y="1844824"/>
            <a:ext cx="84706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Anonymous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ประกาศตัวว่าต่อต้านโครงการ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Single Gateway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ของรัฐบาลไทย เพราะ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Anonymous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เห็นว่า โครงการ 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Single Gateway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เป็นโครงการที่ละเมิดสิทธิของประชาชน โดยการที่รัฐบาลจะทราบถึงข้อมูลส่วนบุคคลต่างๆของประชาชน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200" b="0" i="0" dirty="0">
              <a:solidFill>
                <a:schemeClr val="bg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7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9D361-319F-4BC4-81C4-F32BBF7A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20" y="980728"/>
            <a:ext cx="2664296" cy="1090787"/>
          </a:xfrm>
        </p:spPr>
        <p:txBody>
          <a:bodyPr>
            <a:noAutofit/>
          </a:bodyPr>
          <a:lstStyle/>
          <a:p>
            <a:r>
              <a:rPr lang="en-US" sz="6000" dirty="0"/>
              <a:t>PAPA</a:t>
            </a:r>
          </a:p>
        </p:txBody>
      </p:sp>
      <p:pic>
        <p:nvPicPr>
          <p:cNvPr id="4" name="Graphic 3" descr="sketch of an open book, light bulb, and the word, &quot;idea&quot;">
            <a:extLst>
              <a:ext uri="{FF2B5EF4-FFF2-40B4-BE49-F238E27FC236}">
                <a16:creationId xmlns:a16="http://schemas.microsoft.com/office/drawing/2014/main" id="{2EFEDB6D-C50E-3C40-A621-346302CA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012" y="4498453"/>
            <a:ext cx="2327332" cy="187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FCDB2-2591-452A-B44B-55765638FE97}"/>
              </a:ext>
            </a:extLst>
          </p:cNvPr>
          <p:cNvSpPr txBox="1"/>
          <p:nvPr/>
        </p:nvSpPr>
        <p:spPr>
          <a:xfrm>
            <a:off x="5374332" y="260648"/>
            <a:ext cx="6130280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95000"/>
              </a:lnSpc>
            </a:pP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PAPA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คุณธรรมและจริยธรรมในการใช้คอมพิวเตอร์</a:t>
            </a:r>
          </a:p>
          <a:p>
            <a:pPr algn="thaiDist">
              <a:lnSpc>
                <a:spcPct val="95000"/>
              </a:lnSpc>
            </a:pP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จริยธรรม หมายถึง "หลักศีลธรรมจรรยาที่กำหนดขึ้นเพื่อใช้เป็นแนวทางปฏิบัติ หรือควบคุมการใช้ระบบคอมพิวเตอร์และสารสนเทศ" เมื่อพิจารณาถึงจริยธรรมเกี่ยวกับการใช้เทคโนโลยีคอมพิวเตอร์และสารสนเทศแล้ว จะกล่าวถึงใน 4ประเด็นที่รู้จักกันในลักษณะตัวย่อว่า 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PAPA 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ประกอบด้วย</a:t>
            </a:r>
          </a:p>
          <a:p>
            <a:pPr algn="thaiDist">
              <a:lnSpc>
                <a:spcPct val="95000"/>
              </a:lnSpc>
            </a:pPr>
            <a:b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1. ความเป็นส่วนตัว (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Information Privacy) </a:t>
            </a:r>
            <a:b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2. 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ความถูกต้อง (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Information Accuracy) </a:t>
            </a:r>
            <a:b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3 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ความเป็นเจ้าของ (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Information Property) </a:t>
            </a:r>
            <a:b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4. 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การเข้าถึงข้อมูล (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Accessibility)</a:t>
            </a:r>
          </a:p>
          <a:p>
            <a:pPr>
              <a:lnSpc>
                <a:spcPct val="95000"/>
              </a:lnSpc>
            </a:pPr>
            <a:endParaRPr lang="th-TH" b="1" dirty="0">
              <a:solidFill>
                <a:srgbClr val="222222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7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DDDD1A-5AFE-491E-8897-43D33E88CC76}"/>
              </a:ext>
            </a:extLst>
          </p:cNvPr>
          <p:cNvSpPr txBox="1"/>
          <p:nvPr/>
        </p:nvSpPr>
        <p:spPr>
          <a:xfrm>
            <a:off x="2205980" y="764704"/>
            <a:ext cx="9505056" cy="536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95000"/>
              </a:lnSpc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จากการที่กล่าวมาข้องต้น กลุ่มแฮกเกอร์ที่มีชื่อว่า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Anonymous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ที่ได้มีการต่อต้านโครงการของรัฐบาลที่มีชื่อว่า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Single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geteway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และมีคุณธรรมที่แสดงออกคือ การปกป้องความมีสิทธิเสรีภาพของประชาชน เพื่อไม่ให้รัฐบาลได้เข้าถึง หรือ รับรู้ข้อมูลที่เป็นความลับของบุคคล แต่อาจจะทำผิดในเรื่องของ จริยธรรม โดยการที่นำข้อมูลที่เป็นความลับของทางรัฐบาลไทยไปเผยแพร่สู่อินเทอร์เน็ต ซึ่งเป็นการทำผิดผิดอย่างร้ายแรง ทำให้รัฐบาลเกิดความเสียหายเป็นอย่างมาก ดังนั้นในมุมมองของผมเองผมไม่สนับสนุนโครงการ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single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geteway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เพราะผมมองว่าเป็นการถูกละเมิดสิทธิส่วนบุคคล และมีข้อเสียมากกว่าข้อดี เช่น เมื่อถูกแฮกระบบ ระบบก็จะเสียหายทั้งประเทศ และมีความเร็วเน็ตที่ช้า และเกิดความไม่สะดวกอีกมากมาย 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76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Custom 14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penHousePresentation_Secondary_LH_v3" id="{A38E0FFE-ECDB-44BE-8577-D6512191ACD4}" vid="{4FA1BF9C-2DCC-46C6-8391-41CEACF18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21F24C-180F-49A0-B2F6-EF47009CB8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D028AE-289C-417E-80B6-3EEF5A68A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9DED2-7065-407C-BB58-BE430B9CE5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Back to school night presentation</Template>
  <TotalTime>35</TotalTime>
  <Words>522</Words>
  <Application>Microsoft Office PowerPoint</Application>
  <PresentationFormat>Custom</PresentationFormat>
  <Paragraphs>13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Century Gothic</vt:lpstr>
      <vt:lpstr>Courier New</vt:lpstr>
      <vt:lpstr>Open Sans</vt:lpstr>
      <vt:lpstr>Quire Sans</vt:lpstr>
      <vt:lpstr>Sagona Book</vt:lpstr>
      <vt:lpstr>Tahoma</vt:lpstr>
      <vt:lpstr>TH SarabunPSK</vt:lpstr>
      <vt:lpstr>Class open house presentation</vt:lpstr>
      <vt:lpstr>Single Gateway</vt:lpstr>
      <vt:lpstr>Anonymous</vt:lpstr>
      <vt:lpstr>SINGLE GATEWAY AND ANONYMOUS</vt:lpstr>
      <vt:lpstr>PAPA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Gateway</dc:title>
  <dc:creator>nueng</dc:creator>
  <cp:lastModifiedBy>nueng</cp:lastModifiedBy>
  <cp:revision>4</cp:revision>
  <dcterms:created xsi:type="dcterms:W3CDTF">2021-03-30T11:01:38Z</dcterms:created>
  <dcterms:modified xsi:type="dcterms:W3CDTF">2021-03-30T11:37:09Z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